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0"/>
    <p:restoredTop sz="94694"/>
  </p:normalViewPr>
  <p:slideViewPr>
    <p:cSldViewPr snapToGrid="0">
      <p:cViewPr varScale="1">
        <p:scale>
          <a:sx n="95" d="100"/>
          <a:sy n="9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6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4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9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2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4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5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3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gregorut/videogamesa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4FF6C4CB-3CE0-A3F5-7887-7EA811F6E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5" r="11305"/>
          <a:stretch/>
        </p:blipFill>
        <p:spPr>
          <a:xfrm>
            <a:off x="5091546" y="619123"/>
            <a:ext cx="7100454" cy="6238874"/>
          </a:xfrm>
          <a:custGeom>
            <a:avLst/>
            <a:gdLst/>
            <a:ahLst/>
            <a:cxnLst/>
            <a:rect l="l" t="t" r="r" b="b"/>
            <a:pathLst>
              <a:path w="7100454" h="6238874">
                <a:moveTo>
                  <a:pt x="5221938" y="783"/>
                </a:moveTo>
                <a:cubicBezTo>
                  <a:pt x="5784158" y="15914"/>
                  <a:pt x="6301398" y="253541"/>
                  <a:pt x="6756828" y="979302"/>
                </a:cubicBezTo>
                <a:cubicBezTo>
                  <a:pt x="6870382" y="1160214"/>
                  <a:pt x="6969391" y="1352970"/>
                  <a:pt x="7057114" y="1554417"/>
                </a:cubicBezTo>
                <a:lnTo>
                  <a:pt x="7100454" y="1659685"/>
                </a:lnTo>
                <a:lnTo>
                  <a:pt x="7100454" y="6238874"/>
                </a:lnTo>
                <a:lnTo>
                  <a:pt x="0" y="6238874"/>
                </a:lnTo>
                <a:lnTo>
                  <a:pt x="14064" y="6003370"/>
                </a:lnTo>
                <a:cubicBezTo>
                  <a:pt x="69537" y="5262783"/>
                  <a:pt x="191580" y="4496548"/>
                  <a:pt x="334789" y="3724830"/>
                </a:cubicBezTo>
                <a:cubicBezTo>
                  <a:pt x="778352" y="1333290"/>
                  <a:pt x="2184944" y="696602"/>
                  <a:pt x="3836378" y="244282"/>
                </a:cubicBezTo>
                <a:cubicBezTo>
                  <a:pt x="4320163" y="111842"/>
                  <a:pt x="4784656" y="-10986"/>
                  <a:pt x="5221938" y="783"/>
                </a:cubicBezTo>
                <a:close/>
              </a:path>
            </a:pathLst>
          </a:cu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1A0F8916-44ED-4BA2-B4A8-BFF92E4B4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254705" y="-79298"/>
            <a:ext cx="6064089" cy="78105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15354-1F51-50E8-BA43-5A530C7E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Video Game 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E5D4E-2E9C-4349-0C89-3AB5C0BE7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  Sean Bunk</a:t>
            </a:r>
          </a:p>
        </p:txBody>
      </p:sp>
    </p:spTree>
    <p:extLst>
      <p:ext uri="{BB962C8B-B14F-4D97-AF65-F5344CB8AC3E}">
        <p14:creationId xmlns:p14="http://schemas.microsoft.com/office/powerpoint/2010/main" val="34022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0A1C-3C83-3297-89D5-9E72BED56C65}"/>
              </a:ext>
            </a:extLst>
          </p:cNvPr>
          <p:cNvSpPr txBox="1"/>
          <p:nvPr/>
        </p:nvSpPr>
        <p:spPr>
          <a:xfrm>
            <a:off x="459307" y="1915297"/>
            <a:ext cx="1067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data set has provided me with three different regions, North America, Europe, and Japan.  I was </a:t>
            </a:r>
          </a:p>
          <a:p>
            <a:r>
              <a:rPr lang="en-US" dirty="0"/>
              <a:t>surprised to see that North America has made the most video game sales.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5D9885-0E9B-5CE9-16E7-CC55F5B8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3" y="2662708"/>
            <a:ext cx="7424940" cy="381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067027-4085-CC83-BC4F-979FCA837653}"/>
              </a:ext>
            </a:extLst>
          </p:cNvPr>
          <p:cNvSpPr txBox="1"/>
          <p:nvPr/>
        </p:nvSpPr>
        <p:spPr>
          <a:xfrm>
            <a:off x="2194910" y="199696"/>
            <a:ext cx="720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North America?  Europe?  Japan?</a:t>
            </a:r>
          </a:p>
        </p:txBody>
      </p:sp>
    </p:spTree>
    <p:extLst>
      <p:ext uri="{BB962C8B-B14F-4D97-AF65-F5344CB8AC3E}">
        <p14:creationId xmlns:p14="http://schemas.microsoft.com/office/powerpoint/2010/main" val="38006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7D24415-D923-7D76-3344-BA0D9B5F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0" y="1745538"/>
            <a:ext cx="9967784" cy="49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67C57-F328-3E69-466A-48990817A5B1}"/>
              </a:ext>
            </a:extLst>
          </p:cNvPr>
          <p:cNvSpPr txBox="1"/>
          <p:nvPr/>
        </p:nvSpPr>
        <p:spPr>
          <a:xfrm>
            <a:off x="1532238" y="518984"/>
            <a:ext cx="8771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 America has the highest sales compared to the other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Europe and North America have action games as the most popular genre.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Japan has role playing games as the most popular genre.</a:t>
            </a:r>
          </a:p>
        </p:txBody>
      </p:sp>
    </p:spTree>
    <p:extLst>
      <p:ext uri="{BB962C8B-B14F-4D97-AF65-F5344CB8AC3E}">
        <p14:creationId xmlns:p14="http://schemas.microsoft.com/office/powerpoint/2010/main" val="1157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9B749-37FC-0A21-0E46-420BCF4261AF}"/>
              </a:ext>
            </a:extLst>
          </p:cNvPr>
          <p:cNvSpPr txBox="1"/>
          <p:nvPr/>
        </p:nvSpPr>
        <p:spPr>
          <a:xfrm>
            <a:off x="4572000" y="197709"/>
            <a:ext cx="68893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What are the Top Ten Video Game Publishers?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246E61D-7604-C214-5F0A-68E934EE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12" y="1248031"/>
            <a:ext cx="7500488" cy="42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E6832-7C8D-77F7-22B2-2DE12B3AC32C}"/>
              </a:ext>
            </a:extLst>
          </p:cNvPr>
          <p:cNvSpPr txBox="1"/>
          <p:nvPr/>
        </p:nvSpPr>
        <p:spPr>
          <a:xfrm>
            <a:off x="790833" y="1397675"/>
            <a:ext cx="3292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American company</a:t>
            </a:r>
          </a:p>
          <a:p>
            <a:r>
              <a:rPr lang="en-US" dirty="0"/>
              <a:t>Electronic Arts is the number</a:t>
            </a:r>
          </a:p>
          <a:p>
            <a:r>
              <a:rPr lang="en-US" dirty="0"/>
              <a:t>one game publisher Globally.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to that would be</a:t>
            </a:r>
          </a:p>
          <a:p>
            <a:r>
              <a:rPr lang="en-US" dirty="0"/>
              <a:t>Another American company  </a:t>
            </a:r>
          </a:p>
          <a:p>
            <a:r>
              <a:rPr lang="en-US" dirty="0"/>
              <a:t>called Activision.</a:t>
            </a:r>
          </a:p>
        </p:txBody>
      </p:sp>
      <p:pic>
        <p:nvPicPr>
          <p:cNvPr id="10" name="Picture 9" descr="Rows of American flags in twilight">
            <a:extLst>
              <a:ext uri="{FF2B5EF4-FFF2-40B4-BE49-F238E27FC236}">
                <a16:creationId xmlns:a16="http://schemas.microsoft.com/office/drawing/2014/main" id="{DC694060-2C08-67FE-A7D6-7A1B1178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48" y="3818237"/>
            <a:ext cx="2843137" cy="18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61DD1-2992-7959-2F38-0600AE438912}"/>
              </a:ext>
            </a:extLst>
          </p:cNvPr>
          <p:cNvSpPr txBox="1"/>
          <p:nvPr/>
        </p:nvSpPr>
        <p:spPr>
          <a:xfrm>
            <a:off x="1309816" y="605481"/>
            <a:ext cx="84702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Which Video Game Produced the most Sales Globally?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4C91497-E5B9-07E0-1273-12B5475A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196202"/>
            <a:ext cx="7580708" cy="44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B03ED-52DE-5C9F-0F20-7DB75F2E3972}"/>
              </a:ext>
            </a:extLst>
          </p:cNvPr>
          <p:cNvSpPr txBox="1"/>
          <p:nvPr/>
        </p:nvSpPr>
        <p:spPr>
          <a:xfrm>
            <a:off x="8068962" y="1890584"/>
            <a:ext cx="390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2006’s release of Wii Sports</a:t>
            </a:r>
          </a:p>
          <a:p>
            <a:r>
              <a:rPr lang="en-US" dirty="0"/>
              <a:t>on the Nintendo Wii has the</a:t>
            </a:r>
          </a:p>
          <a:p>
            <a:r>
              <a:rPr lang="en-US" dirty="0"/>
              <a:t>most Global Sales out of any </a:t>
            </a:r>
          </a:p>
          <a:p>
            <a:r>
              <a:rPr lang="en-US" dirty="0"/>
              <a:t>video game.</a:t>
            </a:r>
          </a:p>
        </p:txBody>
      </p:sp>
    </p:spTree>
    <p:extLst>
      <p:ext uri="{BB962C8B-B14F-4D97-AF65-F5344CB8AC3E}">
        <p14:creationId xmlns:p14="http://schemas.microsoft.com/office/powerpoint/2010/main" val="8590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4DB292-9BCD-2926-4B50-C85BB208A0FC}"/>
              </a:ext>
            </a:extLst>
          </p:cNvPr>
          <p:cNvSpPr txBox="1"/>
          <p:nvPr/>
        </p:nvSpPr>
        <p:spPr>
          <a:xfrm>
            <a:off x="4256689" y="903889"/>
            <a:ext cx="254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A9A83-78D0-DA56-22F9-93C6A5E2C75F}"/>
              </a:ext>
            </a:extLst>
          </p:cNvPr>
          <p:cNvSpPr txBox="1"/>
          <p:nvPr/>
        </p:nvSpPr>
        <p:spPr>
          <a:xfrm>
            <a:off x="746819" y="2128963"/>
            <a:ext cx="114459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After investigating I found that the PS2 gaming console had the highest global sales</a:t>
            </a:r>
          </a:p>
          <a:p>
            <a:r>
              <a:rPr lang="en-US" dirty="0"/>
              <a:t>out of any of the 31 gaming systems.  I also found out that Action games were not only the most</a:t>
            </a:r>
          </a:p>
          <a:p>
            <a:r>
              <a:rPr lang="en-US" dirty="0"/>
              <a:t>produced type of game out of all the genres, but they also had the most sales globally.   Between the </a:t>
            </a:r>
          </a:p>
          <a:p>
            <a:r>
              <a:rPr lang="en-US" dirty="0"/>
              <a:t>years 1980 and 2020, 2008 had the highest sales.  The gaming sales didn’t seem to really boom until about </a:t>
            </a:r>
          </a:p>
          <a:p>
            <a:r>
              <a:rPr lang="en-US" dirty="0"/>
              <a:t>1996, peaking in 2008, and then starting to taper down around 2012.   Which region had the most video</a:t>
            </a:r>
          </a:p>
          <a:p>
            <a:r>
              <a:rPr lang="en-US" dirty="0"/>
              <a:t>g</a:t>
            </a:r>
            <a:r>
              <a:rPr lang="en-US"/>
              <a:t>ame </a:t>
            </a:r>
            <a:r>
              <a:rPr lang="en-US" dirty="0"/>
              <a:t>sales?  To my surprise is North America.  In my hypothesis I was confident that Japan would take the </a:t>
            </a:r>
          </a:p>
          <a:p>
            <a:r>
              <a:rPr lang="en-US" dirty="0"/>
              <a:t>lead.  Not only did North America have the most sales, but the top video game Publishers were also from</a:t>
            </a:r>
          </a:p>
          <a:p>
            <a:r>
              <a:rPr lang="en-US" dirty="0"/>
              <a:t>North America.   Between the three regions action and sports genre were the most popular in both </a:t>
            </a:r>
          </a:p>
          <a:p>
            <a:r>
              <a:rPr lang="en-US" dirty="0"/>
              <a:t>North America and Europe, and Japan’s most popular genre is role playing games.   The video game that</a:t>
            </a:r>
          </a:p>
          <a:p>
            <a:r>
              <a:rPr lang="en-US" dirty="0"/>
              <a:t>produced the most sales globally was 2006’s Wii Sports on Nintendo’s gaming system the Wii.  </a:t>
            </a:r>
          </a:p>
        </p:txBody>
      </p:sp>
    </p:spTree>
    <p:extLst>
      <p:ext uri="{BB962C8B-B14F-4D97-AF65-F5344CB8AC3E}">
        <p14:creationId xmlns:p14="http://schemas.microsoft.com/office/powerpoint/2010/main" val="36562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746-DF79-C5AB-AE17-0D2B6ED8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Below is a link to the data set from Kaggle , as well as a link to my GitHub repository so you can see how I cleaned, explored, and analyzed the data using Python.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E538-EE10-AB70-C0FD-894F0EB0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Kaggle:  </a:t>
            </a:r>
            <a:r>
              <a:rPr lang="en-US" dirty="0">
                <a:hlinkClick r:id="rId2"/>
              </a:rPr>
              <a:t>https://www.kaggle.com/datasets/gregorut/videogamesales</a:t>
            </a:r>
            <a:endParaRPr lang="en-US" dirty="0"/>
          </a:p>
          <a:p>
            <a:r>
              <a:rPr lang="en-US" dirty="0"/>
              <a:t>GitHub: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seanbunk</a:t>
            </a:r>
            <a:r>
              <a:rPr lang="en-US" dirty="0"/>
              <a:t>/</a:t>
            </a:r>
            <a:r>
              <a:rPr lang="en-US" dirty="0" err="1"/>
              <a:t>Video_Game_Analysis.git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3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6D34-FFF5-F149-B407-996AD57A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2959-D140-11AA-2ADC-E8C49128D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briefly looking at the data, I predict that Super Mario Bros released in 1985 would be the most popular game sold.  I also think that the PS4 would be the most popular system sold worldwide. The gaming industry really hit its peak in the early 2000s.  And out of the 3 regions listed, I believe that Japan will have had the most game sales.  I think that Adventure games would be the most popular worldwide.</a:t>
            </a:r>
          </a:p>
        </p:txBody>
      </p:sp>
    </p:spTree>
    <p:extLst>
      <p:ext uri="{BB962C8B-B14F-4D97-AF65-F5344CB8AC3E}">
        <p14:creationId xmlns:p14="http://schemas.microsoft.com/office/powerpoint/2010/main" val="3195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551AE076-7865-49BB-81C0-8C9E7E994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3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3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424ECFA8-BE37-446C-B1BD-88D2981B6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9F48C-FDEC-220D-5FD1-A8F599257ED2}"/>
              </a:ext>
            </a:extLst>
          </p:cNvPr>
          <p:cNvSpPr txBox="1"/>
          <p:nvPr/>
        </p:nvSpPr>
        <p:spPr>
          <a:xfrm>
            <a:off x="6096001" y="3048000"/>
            <a:ext cx="5334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PS2 has the highest total Global Sales out of any of the 31 gaming systems in the data set.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D59F0-2222-5896-BB7A-7BD51306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3990"/>
            <a:ext cx="5334000" cy="1524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Which gaming system had the highest Global Sales?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92CAF2-5338-0964-1CDF-7172B0EA8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26307"/>
              </p:ext>
            </p:extLst>
          </p:nvPr>
        </p:nvGraphicFramePr>
        <p:xfrm>
          <a:off x="1069488" y="1524000"/>
          <a:ext cx="3918923" cy="45720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453">
                  <a:extLst>
                    <a:ext uri="{9D8B030D-6E8A-4147-A177-3AD203B41FA5}">
                      <a16:colId xmlns:a16="http://schemas.microsoft.com/office/drawing/2014/main" val="2150922084"/>
                    </a:ext>
                  </a:extLst>
                </a:gridCol>
                <a:gridCol w="1603470">
                  <a:extLst>
                    <a:ext uri="{9D8B030D-6E8A-4147-A177-3AD203B41FA5}">
                      <a16:colId xmlns:a16="http://schemas.microsoft.com/office/drawing/2014/main" val="1781182191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>
                          <a:solidFill>
                            <a:schemeClr val="tx1"/>
                          </a:solidFill>
                          <a:effectLst/>
                        </a:rPr>
                        <a:t>Global_Sales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009" marR="297884" marT="32574" marB="2443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874294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 dirty="0">
                          <a:solidFill>
                            <a:schemeClr val="tx1"/>
                          </a:solidFill>
                          <a:effectLst/>
                        </a:rPr>
                        <a:t>Platform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22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771820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 dirty="0">
                          <a:solidFill>
                            <a:schemeClr val="tx1"/>
                          </a:solidFill>
                          <a:effectLst/>
                        </a:rPr>
                        <a:t>PS2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cap="none" spc="0">
                          <a:solidFill>
                            <a:schemeClr val="tx1"/>
                          </a:solidFill>
                          <a:effectLst/>
                        </a:rPr>
                        <a:t>1233.46</a:t>
                      </a: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61719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>
                          <a:solidFill>
                            <a:schemeClr val="tx1"/>
                          </a:solidFill>
                          <a:effectLst/>
                        </a:rPr>
                        <a:t>X360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cap="none" spc="0">
                          <a:solidFill>
                            <a:schemeClr val="tx1"/>
                          </a:solidFill>
                          <a:effectLst/>
                        </a:rPr>
                        <a:t>969.60</a:t>
                      </a: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498185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>
                          <a:solidFill>
                            <a:schemeClr val="tx1"/>
                          </a:solidFill>
                          <a:effectLst/>
                        </a:rPr>
                        <a:t>PS3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cap="none" spc="0">
                          <a:solidFill>
                            <a:schemeClr val="tx1"/>
                          </a:solidFill>
                          <a:effectLst/>
                        </a:rPr>
                        <a:t>949.35</a:t>
                      </a: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056601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>
                          <a:solidFill>
                            <a:schemeClr val="tx1"/>
                          </a:solidFill>
                          <a:effectLst/>
                        </a:rPr>
                        <a:t>Wii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cap="none" spc="0">
                          <a:solidFill>
                            <a:schemeClr val="tx1"/>
                          </a:solidFill>
                          <a:effectLst/>
                        </a:rPr>
                        <a:t>909.81</a:t>
                      </a: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142546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cap="none" spc="0">
                          <a:solidFill>
                            <a:schemeClr val="tx1"/>
                          </a:solidFill>
                          <a:effectLst/>
                        </a:rPr>
                        <a:t>DS</a:t>
                      </a:r>
                    </a:p>
                  </a:txBody>
                  <a:tcPr marL="114009" marR="297884" marT="32574" marB="244306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cap="none" spc="0" dirty="0">
                          <a:solidFill>
                            <a:schemeClr val="tx1"/>
                          </a:solidFill>
                          <a:effectLst/>
                        </a:rPr>
                        <a:t>818.91</a:t>
                      </a:r>
                    </a:p>
                  </a:txBody>
                  <a:tcPr marL="114009" marR="297884" marT="32574" marB="2443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5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98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F50E69-446F-48DC-63D1-0A4C951C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58" y="378428"/>
            <a:ext cx="10142483" cy="51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E37ED6-43D3-EFCD-CA85-EA4792B0B757}"/>
              </a:ext>
            </a:extLst>
          </p:cNvPr>
          <p:cNvSpPr txBox="1"/>
          <p:nvPr/>
        </p:nvSpPr>
        <p:spPr>
          <a:xfrm>
            <a:off x="725214" y="5833241"/>
            <a:ext cx="631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Xbox 360 and the PS3 had a significantly large gap </a:t>
            </a:r>
          </a:p>
          <a:p>
            <a:r>
              <a:rPr lang="en-US" dirty="0"/>
              <a:t>from the PS2</a:t>
            </a:r>
          </a:p>
        </p:txBody>
      </p:sp>
    </p:spTree>
    <p:extLst>
      <p:ext uri="{BB962C8B-B14F-4D97-AF65-F5344CB8AC3E}">
        <p14:creationId xmlns:p14="http://schemas.microsoft.com/office/powerpoint/2010/main" val="414493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BFC5A2D8-56E8-47FB-975D-D777AFEA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8" y="3"/>
            <a:ext cx="6927272" cy="5330949"/>
          </a:xfrm>
          <a:custGeom>
            <a:avLst/>
            <a:gdLst>
              <a:gd name="connsiteX0" fmla="*/ 0 w 6927272"/>
              <a:gd name="connsiteY0" fmla="*/ 0 h 5330949"/>
              <a:gd name="connsiteX1" fmla="*/ 6927272 w 6927272"/>
              <a:gd name="connsiteY1" fmla="*/ 0 h 5330949"/>
              <a:gd name="connsiteX2" fmla="*/ 6927272 w 6927272"/>
              <a:gd name="connsiteY2" fmla="*/ 3912793 h 5330949"/>
              <a:gd name="connsiteX3" fmla="*/ 6884989 w 6927272"/>
              <a:gd name="connsiteY3" fmla="*/ 4002742 h 5330949"/>
              <a:gd name="connsiteX4" fmla="*/ 6592028 w 6927272"/>
              <a:gd name="connsiteY4" fmla="*/ 4494163 h 5330949"/>
              <a:gd name="connsiteX5" fmla="*/ 3742808 w 6927272"/>
              <a:gd name="connsiteY5" fmla="*/ 5122218 h 5330949"/>
              <a:gd name="connsiteX6" fmla="*/ 326623 w 6927272"/>
              <a:gd name="connsiteY6" fmla="*/ 2148182 h 5330949"/>
              <a:gd name="connsiteX7" fmla="*/ 13721 w 6927272"/>
              <a:gd name="connsiteY7" fmla="*/ 201231 h 533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62347-E42C-8C17-05D5-6A8D6B4A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2" y="115613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was the Top Genre of Game Produced?</a:t>
            </a:r>
          </a:p>
        </p:txBody>
      </p:sp>
      <p:pic>
        <p:nvPicPr>
          <p:cNvPr id="3074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B2A9D9A-E02B-4686-1E73-7B8CEF85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149" y="421768"/>
            <a:ext cx="6783581" cy="396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80EC0-66D4-9FBE-B1BA-85E7F5D41BE2}"/>
              </a:ext>
            </a:extLst>
          </p:cNvPr>
          <p:cNvSpPr txBox="1"/>
          <p:nvPr/>
        </p:nvSpPr>
        <p:spPr>
          <a:xfrm>
            <a:off x="5818387" y="5512902"/>
            <a:ext cx="4324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can see above a bar chart shows </a:t>
            </a:r>
          </a:p>
          <a:p>
            <a:r>
              <a:rPr lang="en-US" dirty="0"/>
              <a:t>us that the Action Genre produced </a:t>
            </a:r>
          </a:p>
          <a:p>
            <a:r>
              <a:rPr lang="en-US" dirty="0"/>
              <a:t>more games than any other Genre.</a:t>
            </a:r>
          </a:p>
        </p:txBody>
      </p:sp>
    </p:spTree>
    <p:extLst>
      <p:ext uri="{BB962C8B-B14F-4D97-AF65-F5344CB8AC3E}">
        <p14:creationId xmlns:p14="http://schemas.microsoft.com/office/powerpoint/2010/main" val="17199823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Freeform: Shape 41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130" name="Freeform: Shape 41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132" name="Freeform: Shape 41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34" name="Rectangle 41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5E4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136" name="Freeform: Shape 4135">
            <a:extLst>
              <a:ext uri="{FF2B5EF4-FFF2-40B4-BE49-F238E27FC236}">
                <a16:creationId xmlns:a16="http://schemas.microsoft.com/office/drawing/2014/main" id="{4A8FDA66-67B4-4DBE-8354-C26F91AD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38" name="Freeform: Shape 4137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0" name="Freeform: Shape 4139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7376C-7E60-672B-BCD9-98708F4E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125" y="136525"/>
            <a:ext cx="4572000" cy="13273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Genre had the most Sales?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8DFD1CA-3B9F-D652-5B68-FF1B681C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6117"/>
            <a:ext cx="6987522" cy="454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85955-B66B-0DA0-001F-56E863218DA3}"/>
              </a:ext>
            </a:extLst>
          </p:cNvPr>
          <p:cNvSpPr txBox="1"/>
          <p:nvPr/>
        </p:nvSpPr>
        <p:spPr>
          <a:xfrm>
            <a:off x="7309459" y="4330263"/>
            <a:ext cx="473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only were the Action Genre of games</a:t>
            </a:r>
          </a:p>
          <a:p>
            <a:r>
              <a:rPr lang="en-US" dirty="0"/>
              <a:t>the most produced, but they are also the </a:t>
            </a:r>
          </a:p>
          <a:p>
            <a:r>
              <a:rPr lang="en-US" dirty="0"/>
              <a:t>genre with the most sales Globally.</a:t>
            </a:r>
          </a:p>
        </p:txBody>
      </p:sp>
    </p:spTree>
    <p:extLst>
      <p:ext uri="{BB962C8B-B14F-4D97-AF65-F5344CB8AC3E}">
        <p14:creationId xmlns:p14="http://schemas.microsoft.com/office/powerpoint/2010/main" val="42321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9CC6-34CE-B5F0-D406-76F9DE8C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03" y="0"/>
            <a:ext cx="10668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Which year between 1980 and 2020, have sold the most video games?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09DA0-DB81-9279-2BD6-02FDB841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1711"/>
            <a:ext cx="7340302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D151C-BB07-84CC-7142-0FAD1031DCA3}"/>
              </a:ext>
            </a:extLst>
          </p:cNvPr>
          <p:cNvSpPr txBox="1"/>
          <p:nvPr/>
        </p:nvSpPr>
        <p:spPr>
          <a:xfrm>
            <a:off x="7399475" y="2782669"/>
            <a:ext cx="49459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2008 had the highest sales out </a:t>
            </a:r>
          </a:p>
          <a:p>
            <a:r>
              <a:rPr lang="en-US" dirty="0"/>
              <a:t>of all the years at almost 700 million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look like gaming sales didn’t start</a:t>
            </a:r>
          </a:p>
          <a:p>
            <a:r>
              <a:rPr lang="en-US" dirty="0"/>
              <a:t>to rise until about 1996 and have been swiftly</a:t>
            </a:r>
          </a:p>
          <a:p>
            <a:r>
              <a:rPr lang="en-US" dirty="0"/>
              <a:t>rising until about 2012, where it starts</a:t>
            </a:r>
          </a:p>
          <a:p>
            <a:r>
              <a:rPr lang="en-US" dirty="0"/>
              <a:t>to taper down.</a:t>
            </a:r>
          </a:p>
        </p:txBody>
      </p:sp>
    </p:spTree>
    <p:extLst>
      <p:ext uri="{BB962C8B-B14F-4D97-AF65-F5344CB8AC3E}">
        <p14:creationId xmlns:p14="http://schemas.microsoft.com/office/powerpoint/2010/main" val="354342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03E4E94-EB13-EBFA-60F7-01E4BAEB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78" y="1364509"/>
            <a:ext cx="8353168" cy="490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9436F-2265-F007-FE24-6ADAE5B71D3F}"/>
              </a:ext>
            </a:extLst>
          </p:cNvPr>
          <p:cNvSpPr txBox="1"/>
          <p:nvPr/>
        </p:nvSpPr>
        <p:spPr>
          <a:xfrm>
            <a:off x="420130" y="333632"/>
            <a:ext cx="7759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graph below shows us the number of games produced by the year.  </a:t>
            </a:r>
          </a:p>
          <a:p>
            <a:r>
              <a:rPr lang="en-US" dirty="0"/>
              <a:t>2009 seem to have the most games produced followed by a close 2</a:t>
            </a:r>
            <a:r>
              <a:rPr lang="en-US" baseline="30000" dirty="0"/>
              <a:t>nd</a:t>
            </a:r>
            <a:r>
              <a:rPr lang="en-US" dirty="0"/>
              <a:t> at</a:t>
            </a:r>
          </a:p>
          <a:p>
            <a:r>
              <a:rPr lang="en-US" dirty="0"/>
              <a:t>2008.</a:t>
            </a:r>
          </a:p>
        </p:txBody>
      </p:sp>
    </p:spTree>
    <p:extLst>
      <p:ext uri="{BB962C8B-B14F-4D97-AF65-F5344CB8AC3E}">
        <p14:creationId xmlns:p14="http://schemas.microsoft.com/office/powerpoint/2010/main" val="1939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701</Words>
  <Application>Microsoft Macintosh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Avenir Next LT Pro Light</vt:lpstr>
      <vt:lpstr>Sitka Subheading</vt:lpstr>
      <vt:lpstr>PebbleVTI</vt:lpstr>
      <vt:lpstr>Video Game Sales Analysis</vt:lpstr>
      <vt:lpstr>Below is a link to the data set from Kaggle , as well as a link to my GitHub repository so you can see how I cleaned, explored, and analyzed the data using Python.</vt:lpstr>
      <vt:lpstr>Hypothesis</vt:lpstr>
      <vt:lpstr>Which gaming system had the highest Global Sales?</vt:lpstr>
      <vt:lpstr>PowerPoint Presentation</vt:lpstr>
      <vt:lpstr>What was the Top Genre of Game Produced?</vt:lpstr>
      <vt:lpstr>Which Genre had the most Sales?</vt:lpstr>
      <vt:lpstr>Which year between 1980 and 2020, have sold the most video games?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Sales Analysis</dc:title>
  <dc:creator>17077187520</dc:creator>
  <cp:lastModifiedBy>17077187520</cp:lastModifiedBy>
  <cp:revision>18</cp:revision>
  <dcterms:created xsi:type="dcterms:W3CDTF">2023-04-10T21:03:39Z</dcterms:created>
  <dcterms:modified xsi:type="dcterms:W3CDTF">2023-04-18T00:44:54Z</dcterms:modified>
</cp:coreProperties>
</file>